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AE912-6119-C342-82A8-7628474BD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91FE5B-8697-A242-85E8-35C9004F3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930E8D-B925-7D44-AD6E-60116B91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2AA5-59D4-4D40-B0FB-2FF86A5A88E1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26557-DBAA-AE4C-8582-12C81B23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4C82B6-63FB-0447-A159-9EEB372B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35AB-0434-CC4D-BA79-AF0A91B49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40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50CA4-F33D-E74F-A23A-EA55EE3A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EEF5C0-D2B4-2846-A15A-2503469C3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C99EE6-278C-964A-9FA2-3A27C352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2AA5-59D4-4D40-B0FB-2FF86A5A88E1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CCC169-A24D-8F40-B927-C8969497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26200-66B1-3047-BDB9-DC0BE2E1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35AB-0434-CC4D-BA79-AF0A91B49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58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313E32-2443-F640-8265-F531E507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DD7356-55AC-E140-80B3-0E6CE0D43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522F45-A3AB-7745-8A25-5AFD08C2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2AA5-59D4-4D40-B0FB-2FF86A5A88E1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4A52A-3CBF-1B4E-BD53-69543125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FF07DD-819D-D149-A78D-54D3439B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35AB-0434-CC4D-BA79-AF0A91B49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54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65A3C-E6D5-6647-B24F-3E2F8190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F84D3B-8097-0A4D-BBB7-DEB1CE296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49A240-99F3-9E4C-8E93-12E8E801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2AA5-59D4-4D40-B0FB-2FF86A5A88E1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506FE-4463-C345-9B96-0B30A697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A4FC0-E140-2D4A-9188-9859D58E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35AB-0434-CC4D-BA79-AF0A91B49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21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61A2C2-20D4-9A49-8BAA-D82D3287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3E969D-6D69-3A40-BC89-AF67C1D65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7345A-BB59-674B-B2D6-F76BB9B0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2AA5-59D4-4D40-B0FB-2FF86A5A88E1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398B51-A278-924E-85D4-711999A6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DE0D59-DB6F-B24F-A331-6B172261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35AB-0434-CC4D-BA79-AF0A91B49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16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14B9D-C822-F04C-916B-40FEF853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E6153F-A10A-684F-A3FA-A7A52D6D8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13C92F-8F2D-5A4B-A039-E0F6B50B0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30AD4B-3529-6845-BDA3-82334600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2AA5-59D4-4D40-B0FB-2FF86A5A88E1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2002FE-6E31-8A46-8DB2-F2322FD53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48170E-7996-2F4B-8FBA-14974D8F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35AB-0434-CC4D-BA79-AF0A91B49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50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829BE-5862-8046-BCF6-64D3426D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828C74-5B37-A24C-9B86-9FE469D6C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634947-6755-9845-94CB-A37124062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EAACBC-B9AF-4E4E-835C-DA4B69290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811102-4CBB-FA4F-AD76-1D9471A08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0549FA-2EFE-C34E-B9EE-7A08F684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2AA5-59D4-4D40-B0FB-2FF86A5A88E1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77EC06-31A9-D94E-A97D-7272E9AD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505136-F0E4-174D-ADBD-C2F025AE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35AB-0434-CC4D-BA79-AF0A91B49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6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3CFCE-2564-8C44-815F-23216974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A13E72-F35E-694A-992D-26AD0DAE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2AA5-59D4-4D40-B0FB-2FF86A5A88E1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2D69D9-006E-5F47-8783-65B40815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393484-4C98-3148-939F-2512ECB3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35AB-0434-CC4D-BA79-AF0A91B49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80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8D6C92-62BC-3647-B3A9-667B3ECD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2AA5-59D4-4D40-B0FB-2FF86A5A88E1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3DE412-11EC-A648-B247-8E8EE519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3C9DA1-BE3B-124B-B552-E9FFBD9F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35AB-0434-CC4D-BA79-AF0A91B49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61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FD83A-C9F6-0849-AD33-F2922D18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1C9D66-E82D-9B4C-A0EF-E7039DEB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BED668-D494-5945-A499-5AA82C5BC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637F28-EAC9-EC4E-926D-4BEA89D9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2AA5-59D4-4D40-B0FB-2FF86A5A88E1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5D4218-A71C-5747-9959-1056CED9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E23B99-4EC3-E24C-9157-6349AF33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35AB-0434-CC4D-BA79-AF0A91B49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48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74995-F168-9648-B5D0-23217985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C1EE1F-F96E-9045-B2AA-3E721A332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D94D01-990E-444C-BF8C-86A47D2BE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D948E-DE44-4D4D-98D5-4B112369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2AA5-59D4-4D40-B0FB-2FF86A5A88E1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B7D2F7-F2BF-AB41-A960-B88704DF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9575F9-0462-9245-902C-F65C71F2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35AB-0434-CC4D-BA79-AF0A91B49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79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C7288C-E0A0-9B46-82FF-334E9D8C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441D04-C527-3840-8842-F142EE831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8F87CC-DDDE-084B-807E-C1EA55302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52AA5-59D4-4D40-B0FB-2FF86A5A88E1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FEB4B1-DF68-6043-9B0F-3048F3E65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3066FE-76E4-7743-B406-CA9C4E833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C35AB-0434-CC4D-BA79-AF0A91B49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92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2974A6E-1B6D-D943-83FF-0185F5D6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8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206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</cp:revision>
  <dcterms:created xsi:type="dcterms:W3CDTF">2025-05-20T09:15:41Z</dcterms:created>
  <dcterms:modified xsi:type="dcterms:W3CDTF">2025-05-20T09:33:29Z</dcterms:modified>
</cp:coreProperties>
</file>